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299612-21F3-49D4-AD4E-9E4E1BBCD09D}" v="1" dt="2024-10-30T15:22:5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1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o Mahnič-Kalamiza" userId="15dae8164f95a2f2" providerId="LiveId" clId="{1D299612-21F3-49D4-AD4E-9E4E1BBCD09D}"/>
    <pc:docChg chg="undo custSel addSld modSld">
      <pc:chgData name="Samo Mahnič-Kalamiza" userId="15dae8164f95a2f2" providerId="LiveId" clId="{1D299612-21F3-49D4-AD4E-9E4E1BBCD09D}" dt="2024-10-30T15:23:05.423" v="5" actId="26606"/>
      <pc:docMkLst>
        <pc:docMk/>
      </pc:docMkLst>
      <pc:sldChg chg="addSp delSp modSp new mod setBg">
        <pc:chgData name="Samo Mahnič-Kalamiza" userId="15dae8164f95a2f2" providerId="LiveId" clId="{1D299612-21F3-49D4-AD4E-9E4E1BBCD09D}" dt="2024-10-30T15:23:05.423" v="5" actId="26606"/>
        <pc:sldMkLst>
          <pc:docMk/>
          <pc:sldMk cId="2383335053" sldId="256"/>
        </pc:sldMkLst>
        <pc:spChg chg="del">
          <ac:chgData name="Samo Mahnič-Kalamiza" userId="15dae8164f95a2f2" providerId="LiveId" clId="{1D299612-21F3-49D4-AD4E-9E4E1BBCD09D}" dt="2024-10-30T15:22:45.756" v="1" actId="478"/>
          <ac:spMkLst>
            <pc:docMk/>
            <pc:sldMk cId="2383335053" sldId="256"/>
            <ac:spMk id="2" creationId="{7756EA45-F85D-23B1-7873-0C2D14CFB4EF}"/>
          </ac:spMkLst>
        </pc:spChg>
        <pc:spChg chg="del">
          <ac:chgData name="Samo Mahnič-Kalamiza" userId="15dae8164f95a2f2" providerId="LiveId" clId="{1D299612-21F3-49D4-AD4E-9E4E1BBCD09D}" dt="2024-10-30T15:22:45.756" v="1" actId="478"/>
          <ac:spMkLst>
            <pc:docMk/>
            <pc:sldMk cId="2383335053" sldId="256"/>
            <ac:spMk id="3" creationId="{AD6BDC92-E01D-0F7C-DAF7-D79405195E62}"/>
          </ac:spMkLst>
        </pc:spChg>
        <pc:grpChg chg="add del">
          <ac:chgData name="Samo Mahnič-Kalamiza" userId="15dae8164f95a2f2" providerId="LiveId" clId="{1D299612-21F3-49D4-AD4E-9E4E1BBCD09D}" dt="2024-10-30T15:23:05.423" v="5" actId="26606"/>
          <ac:grpSpMkLst>
            <pc:docMk/>
            <pc:sldMk cId="2383335053" sldId="256"/>
            <ac:grpSpMk id="10" creationId="{723C66ED-DBBF-12CA-7F5E-813E0E7D036A}"/>
          </ac:grpSpMkLst>
        </pc:grpChg>
        <pc:picChg chg="add mod">
          <ac:chgData name="Samo Mahnič-Kalamiza" userId="15dae8164f95a2f2" providerId="LiveId" clId="{1D299612-21F3-49D4-AD4E-9E4E1BBCD09D}" dt="2024-10-30T15:23:05.423" v="5" actId="26606"/>
          <ac:picMkLst>
            <pc:docMk/>
            <pc:sldMk cId="2383335053" sldId="256"/>
            <ac:picMk id="5" creationId="{67B58DD5-B5EC-D540-7EE0-F984C7656D8C}"/>
          </ac:picMkLst>
        </pc:picChg>
      </pc:sldChg>
      <pc:sldMasterChg chg="addSldLayout">
        <pc:chgData name="Samo Mahnič-Kalamiza" userId="15dae8164f95a2f2" providerId="LiveId" clId="{1D299612-21F3-49D4-AD4E-9E4E1BBCD09D}" dt="2024-10-30T15:22:44.005" v="0" actId="680"/>
        <pc:sldMasterMkLst>
          <pc:docMk/>
          <pc:sldMasterMk cId="2114564752" sldId="2147483648"/>
        </pc:sldMasterMkLst>
        <pc:sldLayoutChg chg="add">
          <pc:chgData name="Samo Mahnič-Kalamiza" userId="15dae8164f95a2f2" providerId="LiveId" clId="{1D299612-21F3-49D4-AD4E-9E4E1BBCD09D}" dt="2024-10-30T15:22:44.005" v="0" actId="680"/>
          <pc:sldLayoutMkLst>
            <pc:docMk/>
            <pc:sldMasterMk cId="2114564752" sldId="2147483648"/>
            <pc:sldLayoutMk cId="2019285847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85F8-BD5D-4134-B005-0FBB1FE1E7F4}" type="datetimeFigureOut">
              <a:rPr lang="en-SI" smtClean="0"/>
              <a:t>30/10/2024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7D24C-95E3-4E8C-891F-CEC8A8BAB3FD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143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7D24C-95E3-4E8C-891F-CEC8A8BAB3FD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9543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705A-AA35-2B71-3FF3-7BFC48EE7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20A2-F692-B8DA-03C4-0E8A2DEEF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1928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6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dragon in front of a building&#10;&#10;Description automatically generated">
            <a:extLst>
              <a:ext uri="{FF2B5EF4-FFF2-40B4-BE49-F238E27FC236}">
                <a16:creationId xmlns:a16="http://schemas.microsoft.com/office/drawing/2014/main" id="{67B58DD5-B5EC-D540-7EE0-F984C7656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35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Samo Mahnič-Kalamiza</dc:creator>
  <cp:lastModifiedBy>Samo Mahnič-Kalamiza</cp:lastModifiedBy>
  <cp:revision>1</cp:revision>
  <dcterms:created xsi:type="dcterms:W3CDTF">2024-10-30T15:22:40Z</dcterms:created>
  <dcterms:modified xsi:type="dcterms:W3CDTF">2024-10-30T15:23:06Z</dcterms:modified>
</cp:coreProperties>
</file>